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1566" r:id="rId3"/>
    <p:sldId id="156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985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602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4730" y="20482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dirty="0" err="1" smtClean="0"/>
              <a:t>Fachschaftssitzung</a:t>
            </a:r>
            <a:r>
              <a:rPr lang="de-DE" dirty="0" smtClean="0"/>
              <a:t> </a:t>
            </a:r>
            <a:fld id="{5D54D6F1-FE95-4A80-94F5-847F7A66F6B6}" type="datetimeFigureOut">
              <a:rPr lang="de-DE" smtClean="0"/>
              <a:t>16.05.2015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00860"/>
            <a:ext cx="669674" cy="66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0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04A0-F1D8-441D-8840-946BFAF95D3F}" type="datetimeFigureOut">
              <a:rPr lang="de-DE" smtClean="0"/>
              <a:t>16.05.2015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CB306-AC78-4CCB-B329-7E1DC8B215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80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744" y="-2187624"/>
            <a:ext cx="687628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Autofit/>
          </a:bodyPr>
          <a:lstStyle>
            <a:lvl1pPr>
              <a:defRPr sz="6000" b="1" i="0" cap="all" baseline="0"/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803B-7050-48F2-9BC6-136C0651490E}" type="datetime1">
              <a:rPr lang="de-DE" smtClean="0"/>
              <a:t>16.05.2015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20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744" y="-2187624"/>
            <a:ext cx="687628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Autofit/>
          </a:bodyPr>
          <a:lstStyle>
            <a:lvl1pPr>
              <a:defRPr sz="6000" b="1" i="0" cap="all" baseline="0"/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B2F6-FDF8-41DA-AB5E-C59A2C11B650}" type="datetime1">
              <a:rPr lang="de-DE" smtClean="0"/>
              <a:t>16.05.2015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65" y="404814"/>
            <a:ext cx="2879725" cy="863600"/>
          </a:xfrm>
        </p:spPr>
        <p:txBody>
          <a:bodyPr>
            <a:noAutofit/>
          </a:bodyPr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de-DE" dirty="0" smtClean="0"/>
              <a:t>TOP #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618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cap="all" baseline="0"/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792-525B-4719-BFB4-50D35397BA42}" type="datetime1">
              <a:rPr lang="de-DE" smtClean="0"/>
              <a:t>16.05.2015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" y="241568"/>
            <a:ext cx="1152619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7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de-DE" sz="44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E450-296B-4DD7-893A-9C180F0E09F1}" type="datetime1">
              <a:rPr lang="de-DE" smtClean="0"/>
              <a:t>16.05.2015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" y="241568"/>
            <a:ext cx="1152619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67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de-DE" sz="44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655C-FA43-4CBC-8E48-42911F36613E}" type="datetime1">
              <a:rPr lang="de-DE" smtClean="0"/>
              <a:t>16.05.2015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" y="241568"/>
            <a:ext cx="1152619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53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de-DE" sz="44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CC8-B015-4782-A1AD-A24569CB2163}" type="datetime1">
              <a:rPr lang="de-DE" smtClean="0"/>
              <a:t>16.05.2015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" y="241568"/>
            <a:ext cx="1152619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1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de-DE" sz="44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6A2-34B7-40EB-BA95-85DA44360D32}" type="datetime1">
              <a:rPr lang="de-DE" smtClean="0"/>
              <a:t>16.05.2015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95" y="241568"/>
            <a:ext cx="1152619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5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B48E-D1AB-4E48-8454-FBEEB41E1825}" type="datetime1">
              <a:rPr lang="de-DE" smtClean="0"/>
              <a:t>16.05.2015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5C1C-48B5-4646-A9F9-F9EAB58AABC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8909333" y="-21710"/>
            <a:ext cx="251520" cy="6381328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8" r:id="rId7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FaTama</a:t>
            </a:r>
            <a:r>
              <a:rPr lang="de-DE" dirty="0" smtClean="0"/>
              <a:t>-Wiki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FaTaMa</a:t>
            </a:r>
            <a:r>
              <a:rPr lang="de-DE" dirty="0" smtClean="0"/>
              <a:t> Darmstadt 2015</a:t>
            </a:r>
            <a:endParaRPr lang="de-DE" dirty="0" smtClean="0"/>
          </a:p>
          <a:p>
            <a:r>
              <a:rPr lang="de-DE" dirty="0" smtClean="0"/>
              <a:t>Abschlussplenum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1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Fatama</a:t>
            </a:r>
            <a:r>
              <a:rPr lang="de-DE" dirty="0" smtClean="0"/>
              <a:t> Wiki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Soll universitätsübergreifende Knowledge-Base sein (</a:t>
            </a:r>
            <a:r>
              <a:rPr lang="de-DE" dirty="0" err="1" smtClean="0"/>
              <a:t>HowTos</a:t>
            </a:r>
            <a:r>
              <a:rPr lang="de-DE" dirty="0"/>
              <a:t> </a:t>
            </a:r>
            <a:r>
              <a:rPr lang="de-DE" dirty="0" smtClean="0"/>
              <a:t>etc.)</a:t>
            </a:r>
          </a:p>
          <a:p>
            <a:r>
              <a:rPr lang="de-DE" dirty="0" smtClean="0"/>
              <a:t>Ablage von Präsentationen, Protokolle etc.</a:t>
            </a:r>
          </a:p>
          <a:p>
            <a:r>
              <a:rPr lang="de-DE" dirty="0" smtClean="0"/>
              <a:t>Datenbank von </a:t>
            </a:r>
            <a:r>
              <a:rPr lang="de-DE" dirty="0" err="1" smtClean="0"/>
              <a:t>FaTaMa</a:t>
            </a:r>
            <a:r>
              <a:rPr lang="de-DE" dirty="0" smtClean="0"/>
              <a:t>-Beschlüssen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Gehostet von den Göttern aus Karlsruhe 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792-525B-4719-BFB4-50D35397BA42}" type="datetime1">
              <a:rPr lang="de-DE" smtClean="0"/>
              <a:t>16.05.2015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1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Fatama</a:t>
            </a:r>
            <a:r>
              <a:rPr lang="de-DE" dirty="0" smtClean="0"/>
              <a:t> Wiki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Zugang Email an: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sz="4000" dirty="0" smtClean="0"/>
              <a:t>admin@fmc.uni-karlsruhe.de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D792-525B-4719-BFB4-50D35397BA42}" type="datetime1">
              <a:rPr lang="de-DE" smtClean="0"/>
              <a:t>16.05.2015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Fachschaft Maschinenbau/Chemieingenieurwesen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5C1C-48B5-4646-A9F9-F9EAB58AABC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1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tzungs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Sitzungsvorlage.potx</Template>
  <TotalTime>0</TotalTime>
  <Words>47</Words>
  <Application>Microsoft Office PowerPoint</Application>
  <PresentationFormat>Bildschirmpräsentation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Sitzungsvorlage</vt:lpstr>
      <vt:lpstr>FaTama-Wiki</vt:lpstr>
      <vt:lpstr>Fatama Wiki</vt:lpstr>
      <vt:lpstr>Fatama Wiki</vt:lpstr>
    </vt:vector>
  </TitlesOfParts>
  <Company>FMC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Jung</dc:creator>
  <cp:lastModifiedBy>Andreas Kopf</cp:lastModifiedBy>
  <cp:revision>671</cp:revision>
  <dcterms:created xsi:type="dcterms:W3CDTF">2013-07-09T20:07:52Z</dcterms:created>
  <dcterms:modified xsi:type="dcterms:W3CDTF">2015-05-16T16:44:41Z</dcterms:modified>
</cp:coreProperties>
</file>